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62" r:id="rId4"/>
    <p:sldId id="263" r:id="rId5"/>
    <p:sldId id="257" r:id="rId6"/>
    <p:sldId id="259" r:id="rId7"/>
    <p:sldId id="260" r:id="rId8"/>
    <p:sldId id="267" r:id="rId9"/>
    <p:sldId id="265" r:id="rId10"/>
    <p:sldId id="266" r:id="rId11"/>
    <p:sldId id="264" r:id="rId12"/>
    <p:sldId id="25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9A"/>
    <a:srgbClr val="0088B8"/>
    <a:srgbClr val="00B0F0"/>
    <a:srgbClr val="173242"/>
    <a:srgbClr val="1E04E0"/>
    <a:srgbClr val="FF7400"/>
    <a:srgbClr val="38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94254-C921-414F-A3FB-46DC6074F1B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5BAE9A0-1D98-42F1-8A91-09EE057AF568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Security</a:t>
          </a:r>
        </a:p>
      </dgm:t>
    </dgm:pt>
    <dgm:pt modelId="{BA26A607-F0ED-4608-94B3-9A534D82BECB}" type="parTrans" cxnId="{6A976A09-2420-4A39-BE41-9CFC092002FD}">
      <dgm:prSet/>
      <dgm:spPr/>
      <dgm:t>
        <a:bodyPr/>
        <a:lstStyle/>
        <a:p>
          <a:endParaRPr lang="fr-FR"/>
        </a:p>
      </dgm:t>
    </dgm:pt>
    <dgm:pt modelId="{34AAE07A-408F-4D21-AB1B-FD21BB42A5A5}" type="sibTrans" cxnId="{6A976A09-2420-4A39-BE41-9CFC092002FD}">
      <dgm:prSet/>
      <dgm:spPr/>
      <dgm:t>
        <a:bodyPr/>
        <a:lstStyle/>
        <a:p>
          <a:endParaRPr lang="fr-FR"/>
        </a:p>
      </dgm:t>
    </dgm:pt>
    <dgm:pt modelId="{D45D6F8E-CB0A-4946-AB02-5B6D76B6480E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Digital </a:t>
          </a:r>
          <a:r>
            <a:rPr lang="fr-FR" dirty="0" err="1"/>
            <a:t>friends</a:t>
          </a:r>
          <a:endParaRPr lang="fr-FR" dirty="0"/>
        </a:p>
      </dgm:t>
    </dgm:pt>
    <dgm:pt modelId="{DC4505BC-51B5-4AF3-BF0E-E2D1198BF7A5}" type="parTrans" cxnId="{56A6F1C0-7380-4394-98CC-C6E7E04D28AA}">
      <dgm:prSet/>
      <dgm:spPr/>
      <dgm:t>
        <a:bodyPr/>
        <a:lstStyle/>
        <a:p>
          <a:endParaRPr lang="fr-FR"/>
        </a:p>
      </dgm:t>
    </dgm:pt>
    <dgm:pt modelId="{5D45FB81-124A-476F-B53C-75210D3CD727}" type="sibTrans" cxnId="{56A6F1C0-7380-4394-98CC-C6E7E04D28AA}">
      <dgm:prSet/>
      <dgm:spPr/>
      <dgm:t>
        <a:bodyPr/>
        <a:lstStyle/>
        <a:p>
          <a:endParaRPr lang="fr-FR"/>
        </a:p>
      </dgm:t>
    </dgm:pt>
    <dgm:pt modelId="{0A829FD1-8646-48B3-85A8-FC88EA13C4DE}">
      <dgm:prSet phldrT="[Texte]" custT="1"/>
      <dgm:spPr>
        <a:noFill/>
        <a:ln>
          <a:noFill/>
        </a:ln>
        <a:effectLst/>
      </dgm:spPr>
      <dgm:t>
        <a:bodyPr/>
        <a:lstStyle/>
        <a:p>
          <a:r>
            <a:rPr lang="fr-FR" sz="5900" dirty="0" err="1"/>
            <a:t>Footprints</a:t>
          </a:r>
          <a:endParaRPr lang="fr-FR" sz="3600" dirty="0"/>
        </a:p>
      </dgm:t>
    </dgm:pt>
    <dgm:pt modelId="{FA4766AF-028C-47B9-BA3B-090798112C69}" type="sibTrans" cxnId="{8809929D-F56B-402B-9901-0BB76F5FCABF}">
      <dgm:prSet/>
      <dgm:spPr/>
      <dgm:t>
        <a:bodyPr/>
        <a:lstStyle/>
        <a:p>
          <a:endParaRPr lang="fr-FR"/>
        </a:p>
      </dgm:t>
    </dgm:pt>
    <dgm:pt modelId="{FB8B0D5F-47B8-49FC-BF0C-DA35DFE1DEBD}" type="parTrans" cxnId="{8809929D-F56B-402B-9901-0BB76F5FCABF}">
      <dgm:prSet/>
      <dgm:spPr/>
      <dgm:t>
        <a:bodyPr/>
        <a:lstStyle/>
        <a:p>
          <a:endParaRPr lang="fr-FR"/>
        </a:p>
      </dgm:t>
    </dgm:pt>
    <dgm:pt modelId="{DA7E451D-2D1D-48A8-BBFF-512E9A8ECF43}" type="pres">
      <dgm:prSet presAssocID="{CBA94254-C921-414F-A3FB-46DC6074F1B1}" presName="Name0" presStyleCnt="0">
        <dgm:presLayoutVars>
          <dgm:chMax val="7"/>
          <dgm:chPref val="7"/>
          <dgm:dir/>
        </dgm:presLayoutVars>
      </dgm:prSet>
      <dgm:spPr/>
    </dgm:pt>
    <dgm:pt modelId="{C334A563-798A-4549-9F53-9053AFC5BF51}" type="pres">
      <dgm:prSet presAssocID="{CBA94254-C921-414F-A3FB-46DC6074F1B1}" presName="Name1" presStyleCnt="0"/>
      <dgm:spPr/>
    </dgm:pt>
    <dgm:pt modelId="{ADC8552E-538C-47FE-945C-B1BAFDF2E1AA}" type="pres">
      <dgm:prSet presAssocID="{CBA94254-C921-414F-A3FB-46DC6074F1B1}" presName="cycle" presStyleCnt="0"/>
      <dgm:spPr/>
    </dgm:pt>
    <dgm:pt modelId="{51454887-7486-4EE2-A79F-B97E13872736}" type="pres">
      <dgm:prSet presAssocID="{CBA94254-C921-414F-A3FB-46DC6074F1B1}" presName="srcNode" presStyleLbl="node1" presStyleIdx="0" presStyleCnt="3"/>
      <dgm:spPr/>
    </dgm:pt>
    <dgm:pt modelId="{534CFA58-AE0F-4471-B75C-A1BC2FAD8F7D}" type="pres">
      <dgm:prSet presAssocID="{CBA94254-C921-414F-A3FB-46DC6074F1B1}" presName="conn" presStyleLbl="parChTrans1D2" presStyleIdx="0" presStyleCnt="1" custScaleX="93694"/>
      <dgm:spPr/>
    </dgm:pt>
    <dgm:pt modelId="{2329EFB6-2016-4D28-9B9F-2783849C2489}" type="pres">
      <dgm:prSet presAssocID="{CBA94254-C921-414F-A3FB-46DC6074F1B1}" presName="extraNode" presStyleLbl="node1" presStyleIdx="0" presStyleCnt="3"/>
      <dgm:spPr/>
    </dgm:pt>
    <dgm:pt modelId="{D914FD20-277A-4FBE-948A-DC0D52D13E29}" type="pres">
      <dgm:prSet presAssocID="{CBA94254-C921-414F-A3FB-46DC6074F1B1}" presName="dstNode" presStyleLbl="node1" presStyleIdx="0" presStyleCnt="3"/>
      <dgm:spPr/>
    </dgm:pt>
    <dgm:pt modelId="{F1E804E2-DEDD-4B7D-86A6-2126BC588CB0}" type="pres">
      <dgm:prSet presAssocID="{D5BAE9A0-1D98-42F1-8A91-09EE057AF568}" presName="text_1" presStyleLbl="node1" presStyleIdx="0" presStyleCnt="3">
        <dgm:presLayoutVars>
          <dgm:bulletEnabled val="1"/>
        </dgm:presLayoutVars>
      </dgm:prSet>
      <dgm:spPr/>
    </dgm:pt>
    <dgm:pt modelId="{B97C1EEA-511A-47C8-A550-CAC98BCFBFEE}" type="pres">
      <dgm:prSet presAssocID="{D5BAE9A0-1D98-42F1-8A91-09EE057AF568}" presName="accent_1" presStyleCnt="0"/>
      <dgm:spPr/>
    </dgm:pt>
    <dgm:pt modelId="{8504A2A4-388B-436E-9BE0-B2C9082A4EA1}" type="pres">
      <dgm:prSet presAssocID="{D5BAE9A0-1D98-42F1-8A91-09EE057AF568}" presName="accentRepeatNode" presStyleLbl="solidFgAcc1" presStyleIdx="0" presStyleCnt="3" custScaleX="46031" custScaleY="46031"/>
      <dgm:spPr>
        <a:noFill/>
        <a:ln>
          <a:noFill/>
        </a:ln>
      </dgm:spPr>
    </dgm:pt>
    <dgm:pt modelId="{D5D78318-2207-4E91-8CD6-1CDAF9E19FD4}" type="pres">
      <dgm:prSet presAssocID="{0A829FD1-8646-48B3-85A8-FC88EA13C4DE}" presName="text_2" presStyleLbl="node1" presStyleIdx="1" presStyleCnt="3">
        <dgm:presLayoutVars>
          <dgm:bulletEnabled val="1"/>
        </dgm:presLayoutVars>
      </dgm:prSet>
      <dgm:spPr/>
    </dgm:pt>
    <dgm:pt modelId="{0889C4B5-13ED-4F7D-A777-95B12EF5C913}" type="pres">
      <dgm:prSet presAssocID="{0A829FD1-8646-48B3-85A8-FC88EA13C4DE}" presName="accent_2" presStyleCnt="0"/>
      <dgm:spPr/>
    </dgm:pt>
    <dgm:pt modelId="{57880F3F-DF75-4FE5-846D-314138457561}" type="pres">
      <dgm:prSet presAssocID="{0A829FD1-8646-48B3-85A8-FC88EA13C4DE}" presName="accentRepeatNode" presStyleLbl="solidFgAcc1" presStyleIdx="1" presStyleCnt="3" custScaleX="55637" custScaleY="55637" custLinFactNeighborX="2893" custLinFactNeighborY="-964"/>
      <dgm:spPr>
        <a:noFill/>
        <a:ln>
          <a:noFill/>
        </a:ln>
      </dgm:spPr>
    </dgm:pt>
    <dgm:pt modelId="{05908AEC-57EC-4874-9F0B-E4081B6EC46E}" type="pres">
      <dgm:prSet presAssocID="{D45D6F8E-CB0A-4946-AB02-5B6D76B6480E}" presName="text_3" presStyleLbl="node1" presStyleIdx="2" presStyleCnt="3">
        <dgm:presLayoutVars>
          <dgm:bulletEnabled val="1"/>
        </dgm:presLayoutVars>
      </dgm:prSet>
      <dgm:spPr/>
    </dgm:pt>
    <dgm:pt modelId="{5A18009D-EC4E-4B6C-B431-0BB6E9C82578}" type="pres">
      <dgm:prSet presAssocID="{D45D6F8E-CB0A-4946-AB02-5B6D76B6480E}" presName="accent_3" presStyleCnt="0"/>
      <dgm:spPr/>
    </dgm:pt>
    <dgm:pt modelId="{2627652C-DE30-4BFF-A622-26E51B9620E0}" type="pres">
      <dgm:prSet presAssocID="{D45D6F8E-CB0A-4946-AB02-5B6D76B6480E}" presName="accentRepeatNode" presStyleLbl="solidFgAcc1" presStyleIdx="2" presStyleCnt="3" custScaleX="42536" custScaleY="42536"/>
      <dgm:spPr>
        <a:noFill/>
        <a:ln>
          <a:noFill/>
        </a:ln>
      </dgm:spPr>
    </dgm:pt>
  </dgm:ptLst>
  <dgm:cxnLst>
    <dgm:cxn modelId="{17234433-9584-4905-8AB0-D426494453CA}" type="presOf" srcId="{CBA94254-C921-414F-A3FB-46DC6074F1B1}" destId="{DA7E451D-2D1D-48A8-BBFF-512E9A8ECF43}" srcOrd="0" destOrd="0" presId="urn:microsoft.com/office/officeart/2008/layout/VerticalCurvedList"/>
    <dgm:cxn modelId="{D3543DBA-A3F9-480C-A760-C41C9B28E2DA}" type="presOf" srcId="{0A829FD1-8646-48B3-85A8-FC88EA13C4DE}" destId="{D5D78318-2207-4E91-8CD6-1CDAF9E19FD4}" srcOrd="0" destOrd="0" presId="urn:microsoft.com/office/officeart/2008/layout/VerticalCurvedList"/>
    <dgm:cxn modelId="{B2CFB087-1E45-44D2-B2B4-D3C2F987A074}" type="presOf" srcId="{34AAE07A-408F-4D21-AB1B-FD21BB42A5A5}" destId="{534CFA58-AE0F-4471-B75C-A1BC2FAD8F7D}" srcOrd="0" destOrd="0" presId="urn:microsoft.com/office/officeart/2008/layout/VerticalCurvedList"/>
    <dgm:cxn modelId="{F03C0845-F7FB-4AD8-8135-4DC3B61BC135}" type="presOf" srcId="{D5BAE9A0-1D98-42F1-8A91-09EE057AF568}" destId="{F1E804E2-DEDD-4B7D-86A6-2126BC588CB0}" srcOrd="0" destOrd="0" presId="urn:microsoft.com/office/officeart/2008/layout/VerticalCurvedList"/>
    <dgm:cxn modelId="{8809929D-F56B-402B-9901-0BB76F5FCABF}" srcId="{CBA94254-C921-414F-A3FB-46DC6074F1B1}" destId="{0A829FD1-8646-48B3-85A8-FC88EA13C4DE}" srcOrd="1" destOrd="0" parTransId="{FB8B0D5F-47B8-49FC-BF0C-DA35DFE1DEBD}" sibTransId="{FA4766AF-028C-47B9-BA3B-090798112C69}"/>
    <dgm:cxn modelId="{6A976A09-2420-4A39-BE41-9CFC092002FD}" srcId="{CBA94254-C921-414F-A3FB-46DC6074F1B1}" destId="{D5BAE9A0-1D98-42F1-8A91-09EE057AF568}" srcOrd="0" destOrd="0" parTransId="{BA26A607-F0ED-4608-94B3-9A534D82BECB}" sibTransId="{34AAE07A-408F-4D21-AB1B-FD21BB42A5A5}"/>
    <dgm:cxn modelId="{080DF15C-FCE0-4ADD-AE5C-71F3D2B575C0}" type="presOf" srcId="{D45D6F8E-CB0A-4946-AB02-5B6D76B6480E}" destId="{05908AEC-57EC-4874-9F0B-E4081B6EC46E}" srcOrd="0" destOrd="0" presId="urn:microsoft.com/office/officeart/2008/layout/VerticalCurvedList"/>
    <dgm:cxn modelId="{56A6F1C0-7380-4394-98CC-C6E7E04D28AA}" srcId="{CBA94254-C921-414F-A3FB-46DC6074F1B1}" destId="{D45D6F8E-CB0A-4946-AB02-5B6D76B6480E}" srcOrd="2" destOrd="0" parTransId="{DC4505BC-51B5-4AF3-BF0E-E2D1198BF7A5}" sibTransId="{5D45FB81-124A-476F-B53C-75210D3CD727}"/>
    <dgm:cxn modelId="{6CA618B3-D1EC-4318-AA86-F2F32D50F875}" type="presParOf" srcId="{DA7E451D-2D1D-48A8-BBFF-512E9A8ECF43}" destId="{C334A563-798A-4549-9F53-9053AFC5BF51}" srcOrd="0" destOrd="0" presId="urn:microsoft.com/office/officeart/2008/layout/VerticalCurvedList"/>
    <dgm:cxn modelId="{AB7A940B-33DE-404E-9B13-F85E32C03B09}" type="presParOf" srcId="{C334A563-798A-4549-9F53-9053AFC5BF51}" destId="{ADC8552E-538C-47FE-945C-B1BAFDF2E1AA}" srcOrd="0" destOrd="0" presId="urn:microsoft.com/office/officeart/2008/layout/VerticalCurvedList"/>
    <dgm:cxn modelId="{00203F80-A537-4AF3-8D81-5F0021401CC2}" type="presParOf" srcId="{ADC8552E-538C-47FE-945C-B1BAFDF2E1AA}" destId="{51454887-7486-4EE2-A79F-B97E13872736}" srcOrd="0" destOrd="0" presId="urn:microsoft.com/office/officeart/2008/layout/VerticalCurvedList"/>
    <dgm:cxn modelId="{CDD9E989-5C8D-47CF-98C3-29AAC2B6CB7F}" type="presParOf" srcId="{ADC8552E-538C-47FE-945C-B1BAFDF2E1AA}" destId="{534CFA58-AE0F-4471-B75C-A1BC2FAD8F7D}" srcOrd="1" destOrd="0" presId="urn:microsoft.com/office/officeart/2008/layout/VerticalCurvedList"/>
    <dgm:cxn modelId="{D42E5ABB-1E78-409B-9765-CF108852978C}" type="presParOf" srcId="{ADC8552E-538C-47FE-945C-B1BAFDF2E1AA}" destId="{2329EFB6-2016-4D28-9B9F-2783849C2489}" srcOrd="2" destOrd="0" presId="urn:microsoft.com/office/officeart/2008/layout/VerticalCurvedList"/>
    <dgm:cxn modelId="{19614E1D-584B-4CF0-BCC0-033849C7A07B}" type="presParOf" srcId="{ADC8552E-538C-47FE-945C-B1BAFDF2E1AA}" destId="{D914FD20-277A-4FBE-948A-DC0D52D13E29}" srcOrd="3" destOrd="0" presId="urn:microsoft.com/office/officeart/2008/layout/VerticalCurvedList"/>
    <dgm:cxn modelId="{9D77777E-B47E-4460-B681-48CB4A6E504C}" type="presParOf" srcId="{C334A563-798A-4549-9F53-9053AFC5BF51}" destId="{F1E804E2-DEDD-4B7D-86A6-2126BC588CB0}" srcOrd="1" destOrd="0" presId="urn:microsoft.com/office/officeart/2008/layout/VerticalCurvedList"/>
    <dgm:cxn modelId="{CE678F0F-1AA5-4B69-8065-B1250A8FE698}" type="presParOf" srcId="{C334A563-798A-4549-9F53-9053AFC5BF51}" destId="{B97C1EEA-511A-47C8-A550-CAC98BCFBFEE}" srcOrd="2" destOrd="0" presId="urn:microsoft.com/office/officeart/2008/layout/VerticalCurvedList"/>
    <dgm:cxn modelId="{6451F35C-5B4B-4CB9-B08F-98529A62A79E}" type="presParOf" srcId="{B97C1EEA-511A-47C8-A550-CAC98BCFBFEE}" destId="{8504A2A4-388B-436E-9BE0-B2C9082A4EA1}" srcOrd="0" destOrd="0" presId="urn:microsoft.com/office/officeart/2008/layout/VerticalCurvedList"/>
    <dgm:cxn modelId="{59F94193-314A-41AE-BE1D-4488EF1B96FD}" type="presParOf" srcId="{C334A563-798A-4549-9F53-9053AFC5BF51}" destId="{D5D78318-2207-4E91-8CD6-1CDAF9E19FD4}" srcOrd="3" destOrd="0" presId="urn:microsoft.com/office/officeart/2008/layout/VerticalCurvedList"/>
    <dgm:cxn modelId="{6219027E-07C8-42A0-A3CB-7B1CD7A9C69D}" type="presParOf" srcId="{C334A563-798A-4549-9F53-9053AFC5BF51}" destId="{0889C4B5-13ED-4F7D-A777-95B12EF5C913}" srcOrd="4" destOrd="0" presId="urn:microsoft.com/office/officeart/2008/layout/VerticalCurvedList"/>
    <dgm:cxn modelId="{CBE3C759-DC47-472F-BC50-AF6C2AEF2B6B}" type="presParOf" srcId="{0889C4B5-13ED-4F7D-A777-95B12EF5C913}" destId="{57880F3F-DF75-4FE5-846D-314138457561}" srcOrd="0" destOrd="0" presId="urn:microsoft.com/office/officeart/2008/layout/VerticalCurvedList"/>
    <dgm:cxn modelId="{0C035611-16F9-4FC7-A769-E7F729DCFD2C}" type="presParOf" srcId="{C334A563-798A-4549-9F53-9053AFC5BF51}" destId="{05908AEC-57EC-4874-9F0B-E4081B6EC46E}" srcOrd="5" destOrd="0" presId="urn:microsoft.com/office/officeart/2008/layout/VerticalCurvedList"/>
    <dgm:cxn modelId="{530D90CE-087A-4FE8-93BD-0B2A5EF319D0}" type="presParOf" srcId="{C334A563-798A-4549-9F53-9053AFC5BF51}" destId="{5A18009D-EC4E-4B6C-B431-0BB6E9C82578}" srcOrd="6" destOrd="0" presId="urn:microsoft.com/office/officeart/2008/layout/VerticalCurvedList"/>
    <dgm:cxn modelId="{EDAC37E3-F07A-4490-840B-1337332E5DB1}" type="presParOf" srcId="{5A18009D-EC4E-4B6C-B431-0BB6E9C82578}" destId="{2627652C-DE30-4BFF-A622-26E51B9620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CFA58-AE0F-4471-B75C-A1BC2FAD8F7D}">
      <dsp:nvSpPr>
        <dsp:cNvPr id="0" name=""/>
        <dsp:cNvSpPr/>
      </dsp:nvSpPr>
      <dsp:spPr>
        <a:xfrm>
          <a:off x="-5897017" y="-937410"/>
          <a:ext cx="6833561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804E2-DEDD-4B7D-86A6-2126BC588CB0}">
      <dsp:nvSpPr>
        <dsp:cNvPr id="0" name=""/>
        <dsp:cNvSpPr/>
      </dsp:nvSpPr>
      <dsp:spPr>
        <a:xfrm>
          <a:off x="750306" y="541866"/>
          <a:ext cx="6037461" cy="1083733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49860" rIns="149860" bIns="14986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 dirty="0"/>
            <a:t>Security</a:t>
          </a:r>
        </a:p>
      </dsp:txBody>
      <dsp:txXfrm>
        <a:off x="750306" y="541866"/>
        <a:ext cx="6037461" cy="1083733"/>
      </dsp:txXfrm>
    </dsp:sp>
    <dsp:sp modelId="{8504A2A4-388B-436E-9BE0-B2C9082A4EA1}">
      <dsp:nvSpPr>
        <dsp:cNvPr id="0" name=""/>
        <dsp:cNvSpPr/>
      </dsp:nvSpPr>
      <dsp:spPr>
        <a:xfrm>
          <a:off x="438523" y="771950"/>
          <a:ext cx="623566" cy="623566"/>
        </a:xfrm>
        <a:prstGeom prst="ellipse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78318-2207-4E91-8CD6-1CDAF9E19FD4}">
      <dsp:nvSpPr>
        <dsp:cNvPr id="0" name=""/>
        <dsp:cNvSpPr/>
      </dsp:nvSpPr>
      <dsp:spPr>
        <a:xfrm>
          <a:off x="1144243" y="2167466"/>
          <a:ext cx="5643524" cy="1083733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49860" rIns="149860" bIns="14986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 dirty="0" err="1"/>
            <a:t>Footprints</a:t>
          </a:r>
          <a:endParaRPr lang="fr-FR" sz="3600" kern="1200" dirty="0"/>
        </a:p>
      </dsp:txBody>
      <dsp:txXfrm>
        <a:off x="1144243" y="2167466"/>
        <a:ext cx="5643524" cy="1083733"/>
      </dsp:txXfrm>
    </dsp:sp>
    <dsp:sp modelId="{57880F3F-DF75-4FE5-846D-314138457561}">
      <dsp:nvSpPr>
        <dsp:cNvPr id="0" name=""/>
        <dsp:cNvSpPr/>
      </dsp:nvSpPr>
      <dsp:spPr>
        <a:xfrm>
          <a:off x="806586" y="2319426"/>
          <a:ext cx="753695" cy="753695"/>
        </a:xfrm>
        <a:prstGeom prst="ellipse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08AEC-57EC-4874-9F0B-E4081B6EC46E}">
      <dsp:nvSpPr>
        <dsp:cNvPr id="0" name=""/>
        <dsp:cNvSpPr/>
      </dsp:nvSpPr>
      <dsp:spPr>
        <a:xfrm>
          <a:off x="750306" y="3793066"/>
          <a:ext cx="6037461" cy="1083733"/>
        </a:xfrm>
        <a:prstGeom prst="rect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49860" rIns="149860" bIns="14986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 dirty="0"/>
            <a:t>Digital </a:t>
          </a:r>
          <a:r>
            <a:rPr lang="fr-FR" sz="5900" kern="1200" dirty="0" err="1"/>
            <a:t>friends</a:t>
          </a:r>
          <a:endParaRPr lang="fr-FR" sz="5900" kern="1200" dirty="0"/>
        </a:p>
      </dsp:txBody>
      <dsp:txXfrm>
        <a:off x="750306" y="3793066"/>
        <a:ext cx="6037461" cy="1083733"/>
      </dsp:txXfrm>
    </dsp:sp>
    <dsp:sp modelId="{2627652C-DE30-4BFF-A622-26E51B9620E0}">
      <dsp:nvSpPr>
        <dsp:cNvPr id="0" name=""/>
        <dsp:cNvSpPr/>
      </dsp:nvSpPr>
      <dsp:spPr>
        <a:xfrm>
          <a:off x="462195" y="4046823"/>
          <a:ext cx="576221" cy="576221"/>
        </a:xfrm>
        <a:prstGeom prst="ellipse">
          <a:avLst/>
        </a:prstGeom>
        <a:noFill/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113276" y="2997830"/>
            <a:ext cx="3965446" cy="61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solidFill>
                  <a:srgbClr val="00B0F0"/>
                </a:solidFill>
                <a:latin typeface="BatmanForeverAlternate" panose="00000400000000000000" pitchFamily="2" charset="0"/>
              </a:rPr>
              <a:t>ACCROSS THE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113277" y="3613666"/>
            <a:ext cx="396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rgbClr val="3809FF"/>
                </a:solidFill>
                <a:latin typeface="BatmanForeverAlternate" panose="00000400000000000000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842495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86244" y="1485221"/>
            <a:ext cx="96888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600" dirty="0">
                <a:solidFill>
                  <a:srgbClr val="00729A"/>
                </a:solidFill>
                <a:latin typeface="Blackadder ITC" panose="04020505051007020D02" pitchFamily="82" charset="0"/>
              </a:rPr>
              <a:t>The </a:t>
            </a:r>
            <a:r>
              <a:rPr lang="fr-FR" sz="9600" dirty="0" err="1">
                <a:solidFill>
                  <a:srgbClr val="00729A"/>
                </a:solidFill>
                <a:latin typeface="Blackadder ITC" panose="04020505051007020D02" pitchFamily="82" charset="0"/>
              </a:rPr>
              <a:t>great</a:t>
            </a:r>
            <a:endParaRPr lang="fr-FR" sz="9600" dirty="0">
              <a:solidFill>
                <a:srgbClr val="FFC000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fr-FR" sz="9600" dirty="0" err="1">
                <a:solidFill>
                  <a:srgbClr val="FFC000"/>
                </a:solidFill>
                <a:latin typeface="Delusional" panose="02000503000000000000" pitchFamily="2" charset="0"/>
              </a:rPr>
              <a:t>marketplace</a:t>
            </a:r>
            <a:endParaRPr lang="fr-FR" sz="9600" dirty="0">
              <a:solidFill>
                <a:srgbClr val="00729A"/>
              </a:solidFill>
              <a:latin typeface="Delusional" panose="02000503000000000000" pitchFamily="2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49875" y1="44898" x2="49875" y2="40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2679" y="85282"/>
            <a:ext cx="1527550" cy="9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326" y="374362"/>
            <a:ext cx="9107348" cy="6109276"/>
          </a:xfrm>
        </p:spPr>
      </p:pic>
    </p:spTree>
    <p:extLst>
      <p:ext uri="{BB962C8B-B14F-4D97-AF65-F5344CB8AC3E}">
        <p14:creationId xmlns:p14="http://schemas.microsoft.com/office/powerpoint/2010/main" val="204004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13276" y="2997830"/>
            <a:ext cx="3965446" cy="61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solidFill>
                  <a:srgbClr val="00B0F0"/>
                </a:solidFill>
                <a:latin typeface="BatmanForeverAlternate" panose="00000400000000000000" pitchFamily="2" charset="0"/>
              </a:rPr>
              <a:t>ACCROSS THE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113277" y="3613666"/>
            <a:ext cx="396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rgbClr val="3809FF"/>
                </a:solidFill>
                <a:latin typeface="BatmanForeverAlternate" panose="00000400000000000000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55484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113276" y="2997830"/>
            <a:ext cx="3965446" cy="61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solidFill>
                  <a:srgbClr val="00B0F0"/>
                </a:solidFill>
                <a:latin typeface="BatmanForeverAlternate" panose="00000400000000000000" pitchFamily="2" charset="0"/>
              </a:rPr>
              <a:t>ACCROSS THE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113277" y="3613666"/>
            <a:ext cx="396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rgbClr val="3809FF"/>
                </a:solidFill>
                <a:latin typeface="BatmanForeverAlternate" panose="00000400000000000000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405461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1370693" y="3025242"/>
            <a:ext cx="9440034" cy="807516"/>
          </a:xfrm>
        </p:spPr>
        <p:txBody>
          <a:bodyPr>
            <a:normAutofit fontScale="90000"/>
          </a:bodyPr>
          <a:lstStyle/>
          <a:p>
            <a:r>
              <a:rPr lang="fr-FR" dirty="0">
                <a:effectLst/>
                <a:latin typeface="BatmanForeverAlternate" panose="00000400000000000000" pitchFamily="2" charset="0"/>
              </a:rPr>
              <a:t>MAIN GOAL</a:t>
            </a:r>
          </a:p>
        </p:txBody>
      </p:sp>
    </p:spTree>
    <p:extLst>
      <p:ext uri="{BB962C8B-B14F-4D97-AF65-F5344CB8AC3E}">
        <p14:creationId xmlns:p14="http://schemas.microsoft.com/office/powerpoint/2010/main" val="20437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protect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>
                <a:solidFill>
                  <a:srgbClr val="00B0F0"/>
                </a:solidFill>
              </a:rPr>
              <a:t>identity</a:t>
            </a:r>
            <a:r>
              <a:rPr lang="fr-FR" dirty="0"/>
              <a:t>?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7177048" y="2777586"/>
            <a:ext cx="2089348" cy="1565310"/>
            <a:chOff x="7177048" y="2777586"/>
            <a:chExt cx="2089348" cy="156531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412821">
              <a:off x="7177048" y="2777586"/>
              <a:ext cx="2089348" cy="156531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" name="Connecteur droit 6"/>
            <p:cNvCxnSpPr/>
            <p:nvPr/>
          </p:nvCxnSpPr>
          <p:spPr>
            <a:xfrm>
              <a:off x="7991475" y="3338513"/>
              <a:ext cx="25376" cy="20656"/>
            </a:xfrm>
            <a:prstGeom prst="line">
              <a:avLst/>
            </a:prstGeom>
            <a:ln w="6032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>
              <a:off x="7967663" y="3312319"/>
              <a:ext cx="23812" cy="26194"/>
            </a:xfrm>
            <a:prstGeom prst="line">
              <a:avLst/>
            </a:prstGeom>
            <a:ln w="6032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7961301" y="3293268"/>
              <a:ext cx="23812" cy="39291"/>
            </a:xfrm>
            <a:prstGeom prst="line">
              <a:avLst/>
            </a:prstGeom>
            <a:ln w="6032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23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654249387"/>
              </p:ext>
            </p:extLst>
          </p:nvPr>
        </p:nvGraphicFramePr>
        <p:xfrm>
          <a:off x="4344132" y="850295"/>
          <a:ext cx="68643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90027">
            <a:off x="1665623" y="973999"/>
            <a:ext cx="3268396" cy="51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9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956930"/>
            <a:ext cx="3678865" cy="850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256567" y="1913860"/>
            <a:ext cx="3898605" cy="850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848980" y="622303"/>
            <a:ext cx="346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BatmanForeverAlternate" panose="00000400000000000000" pitchFamily="2" charset="0"/>
              </a:rPr>
              <a:t>Data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615066" y="1807535"/>
            <a:ext cx="5181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BatmanForeverAlternate" panose="00000400000000000000" pitchFamily="2" charset="0"/>
              </a:rPr>
              <a:t>Farmer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49875" y1="44898" x2="49875" y2="40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2679" y="85282"/>
            <a:ext cx="1527550" cy="9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07976"/>
          </a:xfrm>
          <a:prstGeom prst="rect">
            <a:avLst/>
          </a:prstGeom>
        </p:spPr>
      </p:pic>
      <p:sp>
        <p:nvSpPr>
          <p:cNvPr id="14" name="Rectangle : coins arrondis 13"/>
          <p:cNvSpPr/>
          <p:nvPr/>
        </p:nvSpPr>
        <p:spPr>
          <a:xfrm>
            <a:off x="6836898" y="41124"/>
            <a:ext cx="5328520" cy="1450051"/>
          </a:xfrm>
          <a:prstGeom prst="roundRect">
            <a:avLst>
              <a:gd name="adj" fmla="val 7757"/>
            </a:avLst>
          </a:prstGeom>
          <a:solidFill>
            <a:schemeClr val="bg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/>
          <p:cNvSpPr/>
          <p:nvPr/>
        </p:nvSpPr>
        <p:spPr>
          <a:xfrm>
            <a:off x="8465288" y="92149"/>
            <a:ext cx="3646968" cy="1327096"/>
          </a:xfrm>
          <a:prstGeom prst="roundRect">
            <a:avLst>
              <a:gd name="adj" fmla="val 11432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  <a:alpha val="68000"/>
                </a:srgbClr>
              </a:gs>
              <a:gs pos="50000">
                <a:srgbClr val="00B0F0">
                  <a:tint val="44500"/>
                  <a:satMod val="160000"/>
                  <a:alpha val="68000"/>
                </a:srgbClr>
              </a:gs>
              <a:gs pos="100000">
                <a:srgbClr val="00B0F0">
                  <a:tint val="23500"/>
                  <a:satMod val="160000"/>
                  <a:alpha val="6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/>
          <p:cNvSpPr/>
          <p:nvPr/>
        </p:nvSpPr>
        <p:spPr>
          <a:xfrm>
            <a:off x="8495446" y="129842"/>
            <a:ext cx="3564282" cy="2648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/>
              </a:gs>
              <a:gs pos="66000">
                <a:srgbClr val="FFC000"/>
              </a:gs>
              <a:gs pos="33000">
                <a:srgbClr val="FFC000"/>
              </a:gs>
              <a:gs pos="100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66482" y="72354"/>
            <a:ext cx="998806" cy="37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Lucida Console" panose="020B0609040504020204" pitchFamily="49" charset="0"/>
              </a:rPr>
              <a:t>Money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12091" y="393161"/>
            <a:ext cx="115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Lucida Console" panose="020B0609040504020204" pitchFamily="49" charset="0"/>
              </a:rPr>
              <a:t>Clients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312091" y="729986"/>
            <a:ext cx="115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Lucida Console" panose="020B0609040504020204" pitchFamily="49" charset="0"/>
              </a:rPr>
              <a:t>Data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858791" y="1049913"/>
            <a:ext cx="160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Lucida Console" panose="020B0609040504020204" pitchFamily="49" charset="0"/>
              </a:rPr>
              <a:t>Reputation</a:t>
            </a:r>
          </a:p>
        </p:txBody>
      </p:sp>
      <p:sp>
        <p:nvSpPr>
          <p:cNvPr id="21" name="Rectangle : coins arrondis 20"/>
          <p:cNvSpPr/>
          <p:nvPr/>
        </p:nvSpPr>
        <p:spPr>
          <a:xfrm>
            <a:off x="8495446" y="453945"/>
            <a:ext cx="1321414" cy="2648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/>
              </a:gs>
              <a:gs pos="87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/>
          <p:cNvSpPr/>
          <p:nvPr/>
        </p:nvSpPr>
        <p:spPr>
          <a:xfrm>
            <a:off x="8495446" y="778048"/>
            <a:ext cx="2851165" cy="2648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/>
              </a:gs>
              <a:gs pos="84000">
                <a:srgbClr val="FFC000"/>
              </a:gs>
              <a:gs pos="39000">
                <a:srgbClr val="FFC000"/>
              </a:gs>
              <a:gs pos="100000">
                <a:srgbClr val="92D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/>
          <p:cNvSpPr/>
          <p:nvPr/>
        </p:nvSpPr>
        <p:spPr>
          <a:xfrm>
            <a:off x="8495446" y="1102152"/>
            <a:ext cx="706063" cy="2648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/>
              </a:gs>
              <a:gs pos="96000">
                <a:srgbClr val="FF74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/>
          <p:cNvSpPr/>
          <p:nvPr/>
        </p:nvSpPr>
        <p:spPr>
          <a:xfrm>
            <a:off x="190501" y="5598995"/>
            <a:ext cx="3562350" cy="82085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More </a:t>
            </a:r>
            <a:r>
              <a:rPr lang="fr-FR" sz="3600" dirty="0" err="1"/>
              <a:t>ads</a:t>
            </a:r>
            <a:endParaRPr lang="fr-FR" sz="3600" dirty="0"/>
          </a:p>
        </p:txBody>
      </p:sp>
      <p:sp>
        <p:nvSpPr>
          <p:cNvPr id="25" name="Rectangle : coins arrondis 24"/>
          <p:cNvSpPr/>
          <p:nvPr/>
        </p:nvSpPr>
        <p:spPr>
          <a:xfrm>
            <a:off x="4295216" y="5598994"/>
            <a:ext cx="3562350" cy="82085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 err="1"/>
              <a:t>Buy</a:t>
            </a:r>
            <a:r>
              <a:rPr lang="fr-FR" sz="3600" dirty="0"/>
              <a:t> data</a:t>
            </a:r>
          </a:p>
        </p:txBody>
      </p:sp>
      <p:sp>
        <p:nvSpPr>
          <p:cNvPr id="26" name="Rectangle : coins arrondis 25"/>
          <p:cNvSpPr/>
          <p:nvPr/>
        </p:nvSpPr>
        <p:spPr>
          <a:xfrm>
            <a:off x="8399931" y="5598994"/>
            <a:ext cx="3562350" cy="82085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323931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41003" r="11857"/>
          <a:stretch/>
        </p:blipFill>
        <p:spPr>
          <a:xfrm>
            <a:off x="5699050" y="1"/>
            <a:ext cx="6492949" cy="68579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r="54813"/>
          <a:stretch/>
        </p:blipFill>
        <p:spPr>
          <a:xfrm>
            <a:off x="-10633" y="0"/>
            <a:ext cx="5709683" cy="685799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655795" y="2644170"/>
            <a:ext cx="6880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>
                <a:solidFill>
                  <a:srgbClr val="00729A"/>
                </a:solidFill>
                <a:latin typeface="Capture it" panose="02000500000000000000" pitchFamily="2" charset="0"/>
              </a:rPr>
              <a:t>DATA</a:t>
            </a:r>
            <a:r>
              <a:rPr lang="fr-FR" sz="9600" dirty="0">
                <a:solidFill>
                  <a:srgbClr val="FFC000"/>
                </a:solidFill>
                <a:latin typeface="Capture it" panose="02000500000000000000" pitchFamily="2" charset="0"/>
              </a:rPr>
              <a:t>NOMIA</a:t>
            </a:r>
          </a:p>
        </p:txBody>
      </p:sp>
      <p:sp>
        <p:nvSpPr>
          <p:cNvPr id="7" name="Ellipse 6"/>
          <p:cNvSpPr/>
          <p:nvPr/>
        </p:nvSpPr>
        <p:spPr>
          <a:xfrm>
            <a:off x="10924952" y="159488"/>
            <a:ext cx="967562" cy="96756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>
              <a:solidFill>
                <a:srgbClr val="00729A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969349" y="350881"/>
            <a:ext cx="878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13+</a:t>
            </a:r>
          </a:p>
        </p:txBody>
      </p:sp>
    </p:spTree>
    <p:extLst>
      <p:ext uri="{BB962C8B-B14F-4D97-AF65-F5344CB8AC3E}">
        <p14:creationId xmlns:p14="http://schemas.microsoft.com/office/powerpoint/2010/main" val="351691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58190" y="-854869"/>
            <a:ext cx="13708380" cy="8567738"/>
          </a:xfrm>
        </p:spPr>
      </p:pic>
    </p:spTree>
    <p:extLst>
      <p:ext uri="{BB962C8B-B14F-4D97-AF65-F5344CB8AC3E}">
        <p14:creationId xmlns:p14="http://schemas.microsoft.com/office/powerpoint/2010/main" val="61108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1188720" y="628650"/>
            <a:ext cx="118872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998470" y="2095500"/>
            <a:ext cx="118872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151796" y="3642360"/>
            <a:ext cx="118872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982876" y="1320612"/>
            <a:ext cx="1188720" cy="1188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7966710" y="0"/>
            <a:ext cx="422529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" name="Connecteur droit avec flèche 9"/>
          <p:cNvCxnSpPr>
            <a:stCxn id="3" idx="5"/>
            <a:endCxn id="6" idx="1"/>
          </p:cNvCxnSpPr>
          <p:nvPr/>
        </p:nvCxnSpPr>
        <p:spPr>
          <a:xfrm>
            <a:off x="2203356" y="1643286"/>
            <a:ext cx="969198" cy="62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7" idx="7"/>
            <a:endCxn id="6" idx="3"/>
          </p:cNvCxnSpPr>
          <p:nvPr/>
        </p:nvCxnSpPr>
        <p:spPr>
          <a:xfrm flipV="1">
            <a:off x="2166432" y="3110136"/>
            <a:ext cx="1006122" cy="706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chemin : vertical 16"/>
          <p:cNvSpPr/>
          <p:nvPr/>
        </p:nvSpPr>
        <p:spPr>
          <a:xfrm>
            <a:off x="2377440" y="3429000"/>
            <a:ext cx="310515" cy="3543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Parchemin : vertical 17"/>
          <p:cNvSpPr/>
          <p:nvPr/>
        </p:nvSpPr>
        <p:spPr>
          <a:xfrm>
            <a:off x="2669493" y="3143250"/>
            <a:ext cx="310515" cy="3543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chemin : vertical 18"/>
          <p:cNvSpPr/>
          <p:nvPr/>
        </p:nvSpPr>
        <p:spPr>
          <a:xfrm>
            <a:off x="2391362" y="1643286"/>
            <a:ext cx="310515" cy="3543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Parchemin : vertical 19"/>
          <p:cNvSpPr/>
          <p:nvPr/>
        </p:nvSpPr>
        <p:spPr>
          <a:xfrm>
            <a:off x="2574242" y="1779270"/>
            <a:ext cx="310515" cy="35433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3355434" y="1617792"/>
            <a:ext cx="1662336" cy="594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Scandale éclaté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19992" y="2974434"/>
            <a:ext cx="1680657" cy="4545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Alapeule</a:t>
            </a:r>
            <a:endParaRPr lang="fr-FR" dirty="0"/>
          </a:p>
        </p:txBody>
      </p:sp>
      <p:sp>
        <p:nvSpPr>
          <p:cNvPr id="24" name="Ruban : incliné vers le bas 23"/>
          <p:cNvSpPr/>
          <p:nvPr/>
        </p:nvSpPr>
        <p:spPr>
          <a:xfrm>
            <a:off x="8195310" y="278130"/>
            <a:ext cx="3768090" cy="731520"/>
          </a:xfrm>
          <a:prstGeom prst="ribb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Alapeule</a:t>
            </a:r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8321040" y="1223010"/>
            <a:ext cx="3589020" cy="2560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8362361" y="1358994"/>
            <a:ext cx="36597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Spécialisé dans la publicité en ligne</a:t>
            </a:r>
          </a:p>
          <a:p>
            <a:endParaRPr lang="fr-FR" dirty="0"/>
          </a:p>
          <a:p>
            <a:r>
              <a:rPr lang="fr-FR" dirty="0"/>
              <a:t>33 attaques à la vie privée recensées</a:t>
            </a:r>
          </a:p>
          <a:p>
            <a:endParaRPr lang="fr-FR" dirty="0"/>
          </a:p>
          <a:p>
            <a:r>
              <a:rPr lang="fr-FR" dirty="0"/>
              <a:t>Dernier contrôle il y a 5 mois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21040" y="4132674"/>
            <a:ext cx="1417320" cy="5486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Contrôler</a:t>
            </a:r>
          </a:p>
        </p:txBody>
      </p:sp>
      <p:sp>
        <p:nvSpPr>
          <p:cNvPr id="27" name="Dodécagone 26"/>
          <p:cNvSpPr/>
          <p:nvPr/>
        </p:nvSpPr>
        <p:spPr>
          <a:xfrm>
            <a:off x="9395460" y="4526280"/>
            <a:ext cx="754380" cy="304800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5k€</a:t>
            </a:r>
          </a:p>
        </p:txBody>
      </p:sp>
      <p:sp>
        <p:nvSpPr>
          <p:cNvPr id="28" name="Flèche : droite 27"/>
          <p:cNvSpPr/>
          <p:nvPr/>
        </p:nvSpPr>
        <p:spPr>
          <a:xfrm>
            <a:off x="0" y="102870"/>
            <a:ext cx="4000500" cy="5257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 des données 40%</a:t>
            </a:r>
          </a:p>
        </p:txBody>
      </p:sp>
    </p:spTree>
    <p:extLst>
      <p:ext uri="{BB962C8B-B14F-4D97-AF65-F5344CB8AC3E}">
        <p14:creationId xmlns:p14="http://schemas.microsoft.com/office/powerpoint/2010/main" val="4134212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231</TotalTime>
  <Words>71</Words>
  <Application>Microsoft Office PowerPoint</Application>
  <PresentationFormat>Grand écran</PresentationFormat>
  <Paragraphs>35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BatmanForeverAlternate</vt:lpstr>
      <vt:lpstr>Blackadder ITC</vt:lpstr>
      <vt:lpstr>Calisto MT</vt:lpstr>
      <vt:lpstr>Capture it</vt:lpstr>
      <vt:lpstr>Delusional</vt:lpstr>
      <vt:lpstr>Lucida Console</vt:lpstr>
      <vt:lpstr>Trebuchet MS</vt:lpstr>
      <vt:lpstr>Wingdings 2</vt:lpstr>
      <vt:lpstr>Ardoise</vt:lpstr>
      <vt:lpstr>Présentation PowerPoint</vt:lpstr>
      <vt:lpstr>MAIN GOAL</vt:lpstr>
      <vt:lpstr>How to protect our identity?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didjcodt</dc:creator>
  <cp:lastModifiedBy>didjcodt</cp:lastModifiedBy>
  <cp:revision>24</cp:revision>
  <dcterms:created xsi:type="dcterms:W3CDTF">2016-11-29T20:17:46Z</dcterms:created>
  <dcterms:modified xsi:type="dcterms:W3CDTF">2016-11-30T00:11:28Z</dcterms:modified>
</cp:coreProperties>
</file>